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53" d="100"/>
          <a:sy n="153" d="100"/>
        </p:scale>
        <p:origin x="18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ECC59-6BCC-CD47-ABED-21A97D7B7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3B369A-66F9-8443-9F7C-A780EFAB17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F636D9-BDAF-7844-AE98-509558B8CE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DCABC-3486-AD46-8D69-6257C3E87FA4}" type="datetimeFigureOut">
              <a:rPr lang="en-US" smtClean="0"/>
              <a:t>9/22/21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024CB9-4738-5F41-A168-17FE63127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6F978-4AE0-9747-9CE0-64FE10171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A1B2AD-36F1-0C4A-A3B7-9F61873B7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736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6EFF5-CA0A-274A-8D45-5507ED2E4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E74A0F-940C-9F49-A32A-89D58862DD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C1729-CD80-C047-BADC-D7F67FD88B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DCABC-3486-AD46-8D69-6257C3E87FA4}" type="datetimeFigureOut">
              <a:rPr lang="en-US" smtClean="0"/>
              <a:t>9/22/21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A495F-7B4F-1140-B1FA-0EF42B603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0A13B-4805-C94E-AFD8-937CAE240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A1B2AD-36F1-0C4A-A3B7-9F61873B7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872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C2E8470-A653-6E43-9E6A-C3AFE67E72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FBBC71-F11A-1A42-B16C-EC7D6A6EE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17C7B-CA62-204A-995C-13B5DF4AE4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DCABC-3486-AD46-8D69-6257C3E87FA4}" type="datetimeFigureOut">
              <a:rPr lang="en-US" smtClean="0"/>
              <a:t>9/22/21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734CF-0522-0D4A-875A-89100DBD0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008CA-009B-944E-B0E7-F00AEBF6F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A1B2AD-36F1-0C4A-A3B7-9F61873B7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0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F5CAE-D184-634C-A0D9-A84D1F4E6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A2EE0-5A2E-0543-8673-665D8568E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5BA770-9D67-9F4D-B3A3-D189D6478F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DCABC-3486-AD46-8D69-6257C3E87FA4}" type="datetimeFigureOut">
              <a:rPr lang="en-US" smtClean="0"/>
              <a:t>9/22/21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10FB1-0BF7-BD44-BF20-8FDFC05FE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51271-DA5B-DB47-92D7-471B83DB3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A1B2AD-36F1-0C4A-A3B7-9F61873B7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2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FF552-F6F9-E348-8AFE-BCC8AC555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7BC44-CD37-6544-8ECF-8AB7185E7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9082D-C0CC-9F41-B7B9-B16345CBD0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DCABC-3486-AD46-8D69-6257C3E87FA4}" type="datetimeFigureOut">
              <a:rPr lang="en-US" smtClean="0"/>
              <a:t>9/22/21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627C9-0CA5-0F46-AAAC-2D5B7E181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3BA7A-51C0-8C42-9E9C-B03CF4F12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A1B2AD-36F1-0C4A-A3B7-9F61873B7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1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36993-111D-904D-B514-1E7ABE1D8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594A5-696B-9743-A836-9D78157D78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907C1E-2115-F54E-98C1-B273DD8E45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12B9E0-C218-9549-9477-E94BB2229F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DCABC-3486-AD46-8D69-6257C3E87FA4}" type="datetimeFigureOut">
              <a:rPr lang="en-US" smtClean="0"/>
              <a:t>9/22/21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0F378-4E11-9245-B3CD-E74E6D86D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71C068-D9DE-564A-9EC4-541E56DB2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A1B2AD-36F1-0C4A-A3B7-9F61873B7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13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76139-376E-F14C-9156-1CBB9B3B8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97059-D729-4D41-A748-D89A4928B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1D5B75-68C5-324F-923C-ED3696A578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71DE68-CA52-744B-B393-8464114BC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36A95C-08C6-9C4F-AA1E-CD65C0C931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1B6EA1-EECB-294A-B11E-E2989C4BB2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DCABC-3486-AD46-8D69-6257C3E87FA4}" type="datetimeFigureOut">
              <a:rPr lang="en-US" smtClean="0"/>
              <a:t>9/22/21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CE1137-2BCD-2D4E-AD0E-BD1A7E07F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E1A6C6-BC14-284A-8E6B-19CAA822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A1B2AD-36F1-0C4A-A3B7-9F61873B7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89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ED49-4708-2746-B943-9F34A38F8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6537F8-279F-0149-A361-7BE6DE67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DCABC-3486-AD46-8D69-6257C3E87FA4}" type="datetimeFigureOut">
              <a:rPr lang="en-US" smtClean="0"/>
              <a:t>9/22/21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8F83B6-6D8D-F64C-B0C6-14A203609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0ACCE-CE1C-4E47-BAA5-22162E42D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A1B2AD-36F1-0C4A-A3B7-9F61873B7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7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F42202-F001-9146-AD49-8C6AB111D5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DCABC-3486-AD46-8D69-6257C3E87FA4}" type="datetimeFigureOut">
              <a:rPr lang="en-US" smtClean="0"/>
              <a:t>9/22/21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4422C1-3B9A-7A42-A445-B6C7EC04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E1C6FC-B206-7541-BE1B-170095F9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A1B2AD-36F1-0C4A-A3B7-9F61873B7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2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190DB-BCA3-A54A-B3D0-0085FF273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88A35-827C-7C40-8F63-0E9523254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50AB0D-6E5C-6C44-AA17-E21D601A7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5CDADA-D5FC-5B47-94B8-B243BAF9AB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DCABC-3486-AD46-8D69-6257C3E87FA4}" type="datetimeFigureOut">
              <a:rPr lang="en-US" smtClean="0"/>
              <a:t>9/22/21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505DF-7D69-6849-AC4D-B9A0E99D6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86C6D-98A5-914C-879B-FA330F2C9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A1B2AD-36F1-0C4A-A3B7-9F61873B7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03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C3401-3A09-094D-9171-AB4BBC106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DDE79A-DC8E-6940-9224-68F606BE08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3ACC04-1FCE-DE47-99F1-B86E33861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BF0B0-1C0E-7340-BD4C-A105C308510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B3DCABC-3486-AD46-8D69-6257C3E87FA4}" type="datetimeFigureOut">
              <a:rPr lang="en-US" smtClean="0"/>
              <a:t>9/22/21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76C9C9-7E02-0A43-91EB-D44B1278F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86E7BC-F19F-3840-B7E9-B2ACD0972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1A1B2AD-36F1-0C4A-A3B7-9F61873B78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13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539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1274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Christy Lacroix</dc:creator>
  <cp:lastModifiedBy>Christy Lacroix</cp:lastModifiedBy>
  <cp:revision>1</cp:revision>
  <dcterms:created xsi:type="dcterms:W3CDTF">2021-09-20T13:15:47Z</dcterms:created>
  <dcterms:modified xsi:type="dcterms:W3CDTF">2021-09-21T12:18:20Z</dcterms:modified>
</cp:coreProperties>
</file>